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0" r:id="rId4"/>
    <p:sldId id="287" r:id="rId5"/>
    <p:sldId id="279" r:id="rId6"/>
    <p:sldId id="289" r:id="rId7"/>
    <p:sldId id="281" r:id="rId8"/>
    <p:sldId id="288" r:id="rId9"/>
    <p:sldId id="283" r:id="rId10"/>
    <p:sldId id="290" r:id="rId11"/>
    <p:sldId id="285" r:id="rId12"/>
    <p:sldId id="291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9B203E08-9942-4EA6-88E0-865C9968D0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518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F20C3924-2156-4299-A7FB-F2AE530F3C6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3927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70DA9EA-267A-4B70-937E-51E3D834A32D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62B5830-F4F7-45EB-A576-BFC5DD37E3F2}" type="slidenum">
              <a:rPr lang="zh-TW" altLang="en-US" sz="1200" smtClean="0">
                <a:ea typeface="新細明體" pitchFamily="18" charset="-120"/>
              </a:rPr>
              <a:pPr eaLnBrk="1" hangingPunct="1"/>
              <a:t>10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4542ECB-21E1-43B7-B1B2-5C57720E66A2}" type="slidenum">
              <a:rPr lang="zh-TW" altLang="en-US" sz="1200" smtClean="0">
                <a:ea typeface="新細明體" pitchFamily="18" charset="-120"/>
              </a:rPr>
              <a:pPr eaLnBrk="1" hangingPunct="1"/>
              <a:t>11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9E1A990-7471-4CC7-9BE3-0C72847471A7}" type="slidenum">
              <a:rPr lang="zh-TW" altLang="en-US" sz="1200" smtClean="0">
                <a:ea typeface="新細明體" pitchFamily="18" charset="-120"/>
              </a:rPr>
              <a:pPr eaLnBrk="1" hangingPunct="1"/>
              <a:t>12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235F237-14C5-4C99-9EE1-2CB6088D9717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7191709-2BBD-4859-A9F0-49FC94E3B223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098EEE3-EE6F-4358-A4F8-ACFC10787E6A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E4BE186-CF95-49C5-89EE-65CAEA87A441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2744D88-1AD3-4EE7-9DEF-BA94ED299333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27F7366-9122-4A56-AAD5-59AC15C887A1}" type="slidenum">
              <a:rPr lang="zh-TW" altLang="en-US" sz="1200" smtClean="0">
                <a:ea typeface="新細明體" pitchFamily="18" charset="-120"/>
              </a:rPr>
              <a:pPr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830EB68-717A-405B-8AEF-41CC01727443}" type="slidenum">
              <a:rPr lang="zh-TW" altLang="en-US" sz="1200" smtClean="0">
                <a:ea typeface="新細明體" pitchFamily="18" charset="-120"/>
              </a:rPr>
              <a:pPr eaLnBrk="1" hangingPunct="1"/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9155EF0-C54E-4C2F-843E-E4D9918FA7A9}" type="slidenum">
              <a:rPr lang="zh-TW" altLang="en-US" sz="1200" smtClean="0">
                <a:ea typeface="新細明體" pitchFamily="18" charset="-120"/>
              </a:rPr>
              <a:pPr eaLnBrk="1" hangingPunct="1"/>
              <a:t>9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934030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573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1" r:id="rId1"/>
    <p:sldLayoutId id="214748384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H083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救主藉著永遠的靈</a:t>
            </a:r>
            <a:r>
              <a:rPr lang="zh-TW" altLang="en-US" sz="2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8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IT WAS THROUGH GOD’S ETERNAL SPIRIT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(1/6)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救主藉著永遠的靈，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It was thru God’s eternal Spirit,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來到可畏加略山頂，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Savior came to Calvary: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以祂無暇羔羊生命，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Lamb of God, spotless and pure,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獻上自己作為犧牲。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Offered Himself a sacrifice.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哦，主耶穌，親愛救主，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Jesus Lord, my dearest Savior,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祢愛溶化俘虜我心！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love doth captivate my heart;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我哭！我獻將殘生命，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Thee I give my </a:t>
            </a:r>
            <a:r>
              <a:rPr lang="en-US" altLang="zh-TW" sz="2800" dirty="0" err="1"/>
              <a:t>with’ring</a:t>
            </a:r>
            <a:r>
              <a:rPr lang="en-US" altLang="zh-TW" sz="2800" dirty="0"/>
              <a:t> life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為著滿足父神的心！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Father’s heart to satisfy!</a:t>
            </a:r>
          </a:p>
          <a:p>
            <a:pPr algn="ctr">
              <a:spcBef>
                <a:spcPts val="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阿喲！我魂有否可能，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Thou my soul, how can it be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你口述盡你主救恩？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That thou </a:t>
            </a:r>
            <a:r>
              <a:rPr lang="en-US" altLang="zh-TW" sz="2800" dirty="0" err="1"/>
              <a:t>shouldst</a:t>
            </a:r>
            <a:r>
              <a:rPr lang="en-US" altLang="zh-TW" sz="2800" dirty="0"/>
              <a:t> speak forth all His grace.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我心迷於神聖甘甜，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heart is lost in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sweetness.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我眼不禁流淚不停。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eyes stream forth unceasing tears.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8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哦，主耶穌，親愛救主，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Jesus Lord, my dearest Savior,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祢愛溶化俘虜我心！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love doth captivate my heart;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我哭！我獻將殘生命，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Thee I give my </a:t>
            </a:r>
            <a:r>
              <a:rPr lang="en-US" altLang="zh-TW" sz="2800" dirty="0" err="1"/>
              <a:t>with’ring</a:t>
            </a:r>
            <a:r>
              <a:rPr lang="en-US" altLang="zh-TW" sz="2800" dirty="0"/>
              <a:t> life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為著滿足父神的心！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Father’s heart to satisfy!</a:t>
            </a:r>
          </a:p>
          <a:p>
            <a:pPr algn="ctr">
              <a:spcBef>
                <a:spcPts val="6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哦，主耶穌，親愛救主，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Jesus Lord, my dearest Savior,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祢愛溶化俘虜我心！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love doth captivate my heart;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我哭！我獻將殘生命，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Thee I give my </a:t>
            </a:r>
            <a:r>
              <a:rPr lang="en-US" altLang="zh-TW" sz="2800" dirty="0" err="1"/>
              <a:t>with’ring</a:t>
            </a:r>
            <a:r>
              <a:rPr lang="en-US" altLang="zh-TW" sz="2800" dirty="0"/>
              <a:t> life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為著滿足父神的心！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Father’s heart to satisfy!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永遠的靈今又領我，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now through God’s eternal Spirit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來看震驚加略山頂；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I’m brought to awesome Calvary,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在彼我見主愛無限，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Where I behold His matchless love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捨命為我如蟲罪人。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dying for a worm like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哦，主耶穌，親愛救主，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Jesus Lord, my dearest Savior,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祢愛溶化俘虜我心！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love doth captivate my heart;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我哭！我獻將殘生命，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Thee I give my </a:t>
            </a:r>
            <a:r>
              <a:rPr lang="en-US" altLang="zh-TW" sz="2800" dirty="0" err="1"/>
              <a:t>with’ring</a:t>
            </a:r>
            <a:r>
              <a:rPr lang="en-US" altLang="zh-TW" sz="2800" dirty="0"/>
              <a:t> life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為著滿足父神的心！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Father’s heart to satisfy!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加略山頂救主得勝，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On Calvary’s brow </a:t>
            </a:r>
            <a:r>
              <a:rPr lang="en-US" altLang="zh-TW" sz="2800" dirty="0" err="1"/>
              <a:t>vict’ry</a:t>
            </a:r>
            <a:r>
              <a:rPr lang="en-US" altLang="zh-TW" sz="2800" dirty="0"/>
              <a:t> is won -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淪亡族類盼望頓萌；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New hope for fallen race appears;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祢已揭過咒詛時代，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Turning the page of curse and woe,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並將一切事物更新。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Thou hast all things in Thee renewed.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哦，主耶穌，親愛救主，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Jesus Lord, my dearest Savior,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祢愛溶化俘虜我心！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love doth captivate my heart;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我哭！我獻將殘生命，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Thee I give my </a:t>
            </a:r>
            <a:r>
              <a:rPr lang="en-US" altLang="zh-TW" sz="2800" dirty="0" err="1"/>
              <a:t>with’ring</a:t>
            </a:r>
            <a:r>
              <a:rPr lang="en-US" altLang="zh-TW" sz="2800" dirty="0"/>
              <a:t> life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為著滿足父神的心！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Father’s heart to satisfy!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忽聞“成了”，莊嚴呼聲，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His cry so solemn, “It is finished!”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歡樂迴盪最高天庭！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Doth rouse the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with </a:t>
            </a:r>
            <a:r>
              <a:rPr lang="en-US" altLang="zh-TW" sz="2800" dirty="0" err="1"/>
              <a:t>rapt’rous</a:t>
            </a:r>
            <a:r>
              <a:rPr lang="en-US" altLang="zh-TW" sz="2800" dirty="0"/>
              <a:t> praise.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祢死，我脫死亡權柄；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death hast freed me from death’s power.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祢活，我得永遠生命。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life hast given life to 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哦，主耶穌，親愛救主，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Jesus Lord, my dearest Savior,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祢愛溶化俘虜我心！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love doth captivate my heart;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我哭！我獻將殘生命，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Thee I give my </a:t>
            </a:r>
            <a:r>
              <a:rPr lang="en-US" altLang="zh-TW" sz="2800" dirty="0" err="1"/>
              <a:t>with’ring</a:t>
            </a:r>
            <a:r>
              <a:rPr lang="en-US" altLang="zh-TW" sz="2800" dirty="0"/>
              <a:t> life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為著滿足父神的心！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Father’s heart to satisfy!</a:t>
            </a:r>
          </a:p>
          <a:p>
            <a:pPr algn="ctr">
              <a:spcBef>
                <a:spcPts val="600"/>
              </a:spcBef>
            </a:pPr>
            <a:endParaRPr lang="en-US" altLang="zh-TW" dirty="0"/>
          </a:p>
          <a:p>
            <a:pPr algn="ctr" eaLnBrk="1" hangingPunct="1">
              <a:spcBef>
                <a:spcPts val="6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H083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因祢加略奇妙救恩，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What wondrous grace revealed at </a:t>
            </a:r>
            <a:r>
              <a:rPr lang="en-US" altLang="zh-TW" sz="2800" dirty="0" err="1"/>
              <a:t>Calv’ry</a:t>
            </a:r>
            <a:r>
              <a:rPr lang="en-US" altLang="zh-TW" sz="2800" dirty="0"/>
              <a:t>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良心浸在血中洗淨；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Cleansed is my conscience in Thy blood,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靠祢我勝一切“死行”，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That I might all my dead works conquer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永遠事奉我主我神。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Ever to serve my Lord, my God.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579</TotalTime>
  <Words>830</Words>
  <Application>Microsoft Office PowerPoint</Application>
  <PresentationFormat>On-screen Show (16:9)</PresentationFormat>
  <Paragraphs>120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H083  救主藉著永遠的靈  IT WAS THROUGH GOD’S ETERNAL SPIRIT (1/6)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H083 救主藉著永遠的靈 IT WAS THROUGH GOD‘SETERNAL SPIRIT</dc:title>
  <dc:subject>Hymnary 聖徒詩歌</dc:subject>
  <dc:creator>史伯誠 Newman Sze</dc:creator>
  <cp:lastModifiedBy>Timothy Liang</cp:lastModifiedBy>
  <cp:revision>65</cp:revision>
  <dcterms:created xsi:type="dcterms:W3CDTF">2001-04-19T19:07:54Z</dcterms:created>
  <dcterms:modified xsi:type="dcterms:W3CDTF">2017-08-01T21:39:38Z</dcterms:modified>
</cp:coreProperties>
</file>